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1" r:id="rId1"/>
  </p:sldMasterIdLst>
  <p:sldIdLst>
    <p:sldId id="260" r:id="rId2"/>
    <p:sldId id="256" r:id="rId3"/>
    <p:sldId id="257" r:id="rId4"/>
    <p:sldId id="258" r:id="rId5"/>
    <p:sldId id="259"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200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E8FB362-DF9A-4748-86E7-798B699E9BED}" type="datetimeFigureOut">
              <a:rPr lang="en-US" smtClean="0"/>
              <a:t>11/25/13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3095F-A8E0-F54E-A5F3-B4C8104D653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8FB362-DF9A-4748-86E7-798B699E9BED}" type="datetimeFigureOut">
              <a:rPr lang="en-US" smtClean="0"/>
              <a:t>11/25/13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3095F-A8E0-F54E-A5F3-B4C8104D653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E8FB362-DF9A-4748-86E7-798B699E9BED}" type="datetimeFigureOut">
              <a:rPr lang="en-US" smtClean="0"/>
              <a:t>11/25/13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3095F-A8E0-F54E-A5F3-B4C8104D653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E8FB362-DF9A-4748-86E7-798B699E9BED}" type="datetimeFigureOut">
              <a:rPr lang="en-US" smtClean="0"/>
              <a:t>11/25/13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3095F-A8E0-F54E-A5F3-B4C8104D653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5E8FB362-DF9A-4748-86E7-798B699E9BED}" type="datetimeFigureOut">
              <a:rPr lang="en-US" smtClean="0"/>
              <a:t>11/25/13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03095F-A8E0-F54E-A5F3-B4C8104D653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E8FB362-DF9A-4748-86E7-798B699E9BED}" type="datetimeFigureOut">
              <a:rPr lang="en-US" smtClean="0"/>
              <a:t>11/25/13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03095F-A8E0-F54E-A5F3-B4C8104D653E}"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E8FB362-DF9A-4748-86E7-798B699E9BED}" type="datetimeFigureOut">
              <a:rPr lang="en-US" smtClean="0"/>
              <a:t>11/25/13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03095F-A8E0-F54E-A5F3-B4C8104D653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E8FB362-DF9A-4748-86E7-798B699E9BED}" type="datetimeFigureOut">
              <a:rPr lang="en-US" smtClean="0"/>
              <a:t>11/25/13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03095F-A8E0-F54E-A5F3-B4C8104D653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FB362-DF9A-4748-86E7-798B699E9BED}" type="datetimeFigureOut">
              <a:rPr lang="en-US" smtClean="0"/>
              <a:t>11/25/13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03095F-A8E0-F54E-A5F3-B4C8104D653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5E8FB362-DF9A-4748-86E7-798B699E9BED}" type="datetimeFigureOut">
              <a:rPr lang="en-US" smtClean="0"/>
              <a:t>11/25/13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5903095F-A8E0-F54E-A5F3-B4C8104D653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8FB362-DF9A-4748-86E7-798B699E9BED}" type="datetimeFigureOut">
              <a:rPr lang="en-US" smtClean="0"/>
              <a:t>11/25/13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03095F-A8E0-F54E-A5F3-B4C8104D653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5E8FB362-DF9A-4748-86E7-798B699E9BED}" type="datetimeFigureOut">
              <a:rPr lang="en-US" smtClean="0"/>
              <a:t>11/25/13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5903095F-A8E0-F54E-A5F3-B4C8104D653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94769" y="511360"/>
            <a:ext cx="4018976" cy="707886"/>
          </a:xfrm>
          <a:prstGeom prst="rect">
            <a:avLst/>
          </a:prstGeom>
          <a:noFill/>
        </p:spPr>
        <p:txBody>
          <a:bodyPr wrap="square" rtlCol="0">
            <a:spAutoFit/>
          </a:bodyPr>
          <a:lstStyle/>
          <a:p>
            <a:pPr algn="ctr"/>
            <a:r>
              <a:rPr lang="en-US" sz="4000" dirty="0" smtClean="0"/>
              <a:t>Italy</a:t>
            </a:r>
            <a:endParaRPr lang="en-US" sz="4000" dirty="0"/>
          </a:p>
        </p:txBody>
      </p:sp>
      <p:pic>
        <p:nvPicPr>
          <p:cNvPr id="7" name="Picture 6"/>
          <p:cNvPicPr>
            <a:picLocks noChangeAspect="1"/>
          </p:cNvPicPr>
          <p:nvPr/>
        </p:nvPicPr>
        <p:blipFill>
          <a:blip r:embed="rId2"/>
          <a:stretch>
            <a:fillRect/>
          </a:stretch>
        </p:blipFill>
        <p:spPr>
          <a:xfrm>
            <a:off x="610287" y="1219246"/>
            <a:ext cx="7735803" cy="5328287"/>
          </a:xfrm>
          <a:prstGeom prst="rect">
            <a:avLst/>
          </a:prstGeom>
        </p:spPr>
      </p:pic>
    </p:spTree>
    <p:extLst>
      <p:ext uri="{BB962C8B-B14F-4D97-AF65-F5344CB8AC3E}">
        <p14:creationId xmlns:p14="http://schemas.microsoft.com/office/powerpoint/2010/main" val="2301159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5344" y="946493"/>
            <a:ext cx="8131665" cy="4801315"/>
          </a:xfrm>
          <a:prstGeom prst="rect">
            <a:avLst/>
          </a:prstGeom>
        </p:spPr>
        <p:txBody>
          <a:bodyPr wrap="square">
            <a:spAutoFit/>
          </a:bodyPr>
          <a:lstStyle/>
          <a:p>
            <a:r>
              <a:rPr lang="en-US" dirty="0" smtClean="0"/>
              <a:t> POLITICAL </a:t>
            </a:r>
          </a:p>
          <a:p>
            <a:endParaRPr lang="en-US" dirty="0" smtClean="0"/>
          </a:p>
          <a:p>
            <a:r>
              <a:rPr lang="en-US" dirty="0" smtClean="0"/>
              <a:t>Type of government: Unitary Parliamentary republic.  This is a combination of two types of government. A unitary government is one that is governed by a single state. A parliamentary republic mean one person gets almost all the control over the country.  </a:t>
            </a:r>
            <a:r>
              <a:rPr lang="en-US" dirty="0" err="1" smtClean="0"/>
              <a:t>idk</a:t>
            </a:r>
            <a:r>
              <a:rPr lang="en-US" dirty="0" smtClean="0"/>
              <a:t> we just searched it and that came up on country facts</a:t>
            </a:r>
          </a:p>
          <a:p>
            <a:r>
              <a:rPr lang="en-US" dirty="0" smtClean="0"/>
              <a:t>In a Unitary Parliamentary republic, all governmental power is held by the Central Gov’t, and the main source of that power is their Parliament.  Their Parliament would be like our congress.  People vote for who will represent them in Parliament, just like we elect representatives and senators.  The US is NOT a unitary </a:t>
            </a:r>
          </a:p>
          <a:p>
            <a:endParaRPr lang="en-US" dirty="0" smtClean="0"/>
          </a:p>
          <a:p>
            <a:r>
              <a:rPr lang="en-US" dirty="0" smtClean="0"/>
              <a:t>3 parties are the constitutional republic,  Unitary, and Parliamentary.</a:t>
            </a:r>
          </a:p>
          <a:p>
            <a:r>
              <a:rPr lang="en-US" dirty="0" smtClean="0"/>
              <a:t>republic though because we share power between the federal (D.C.) body and state (PA) body.</a:t>
            </a:r>
          </a:p>
          <a:p>
            <a:r>
              <a:rPr lang="en-US" dirty="0" smtClean="0"/>
              <a:t>The president of </a:t>
            </a:r>
            <a:r>
              <a:rPr lang="en-US" dirty="0" err="1" smtClean="0"/>
              <a:t>italy</a:t>
            </a:r>
            <a:r>
              <a:rPr lang="en-US" dirty="0" smtClean="0"/>
              <a:t> is Giorgio Napolitano. The prime minister is Silvio </a:t>
            </a:r>
            <a:r>
              <a:rPr lang="en-US" dirty="0" err="1" smtClean="0"/>
              <a:t>Berlisconi</a:t>
            </a:r>
            <a:r>
              <a:rPr lang="en-US" dirty="0" smtClean="0"/>
              <a:t>.</a:t>
            </a:r>
          </a:p>
          <a:p>
            <a:r>
              <a:rPr lang="en-US" dirty="0" smtClean="0"/>
              <a:t>Italy was founded in 753 </a:t>
            </a:r>
            <a:r>
              <a:rPr lang="en-US" dirty="0" err="1" smtClean="0"/>
              <a:t>bc</a:t>
            </a:r>
            <a:r>
              <a:rPr lang="en-US" dirty="0" smtClean="0"/>
              <a:t> by the Romans.</a:t>
            </a:r>
          </a:p>
          <a:p>
            <a:endParaRPr lang="en-US" dirty="0"/>
          </a:p>
        </p:txBody>
      </p:sp>
    </p:spTree>
    <p:extLst>
      <p:ext uri="{BB962C8B-B14F-4D97-AF65-F5344CB8AC3E}">
        <p14:creationId xmlns:p14="http://schemas.microsoft.com/office/powerpoint/2010/main" val="1759227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p:cNvSpPr/>
          <p:nvPr/>
        </p:nvSpPr>
        <p:spPr>
          <a:xfrm>
            <a:off x="874195" y="1859340"/>
            <a:ext cx="7669827" cy="2308324"/>
          </a:xfrm>
          <a:prstGeom prst="rect">
            <a:avLst/>
          </a:prstGeom>
        </p:spPr>
        <p:txBody>
          <a:bodyPr wrap="square">
            <a:spAutoFit/>
          </a:bodyPr>
          <a:lstStyle/>
          <a:p>
            <a:r>
              <a:rPr lang="en-US" dirty="0" smtClean="0"/>
              <a:t>GEOGRAPHICAL</a:t>
            </a:r>
          </a:p>
          <a:p>
            <a:endParaRPr lang="en-US" dirty="0" smtClean="0"/>
          </a:p>
          <a:p>
            <a:r>
              <a:rPr lang="en-US" dirty="0" smtClean="0"/>
              <a:t>There are two famous mountain ranges the Alps and </a:t>
            </a:r>
            <a:r>
              <a:rPr lang="en-US" dirty="0" err="1" smtClean="0"/>
              <a:t>Appennino</a:t>
            </a:r>
            <a:r>
              <a:rPr lang="en-US" dirty="0" smtClean="0"/>
              <a:t>. The major rivers are the Po, Arno and Tiber. There is a volcano named Mt Etna.</a:t>
            </a:r>
          </a:p>
          <a:p>
            <a:endParaRPr lang="en-US" dirty="0" smtClean="0"/>
          </a:p>
          <a:p>
            <a:r>
              <a:rPr lang="en-US" dirty="0" smtClean="0"/>
              <a:t>Italy has hot and dry summers and cool and wet winters. Also it has all four seasons. </a:t>
            </a:r>
          </a:p>
          <a:p>
            <a:r>
              <a:rPr lang="en-US" dirty="0" smtClean="0"/>
              <a:t>Italy is located in Europe, close to the </a:t>
            </a:r>
            <a:r>
              <a:rPr lang="en-US" dirty="0" err="1" smtClean="0"/>
              <a:t>Altantic</a:t>
            </a:r>
            <a:r>
              <a:rPr lang="en-US" dirty="0" smtClean="0"/>
              <a:t> ocean.</a:t>
            </a:r>
            <a:endParaRPr lang="en-US" dirty="0"/>
          </a:p>
        </p:txBody>
      </p:sp>
    </p:spTree>
    <p:extLst>
      <p:ext uri="{BB962C8B-B14F-4D97-AF65-F5344CB8AC3E}">
        <p14:creationId xmlns:p14="http://schemas.microsoft.com/office/powerpoint/2010/main" val="152678481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45345" y="461588"/>
            <a:ext cx="8131665" cy="5355313"/>
          </a:xfrm>
          <a:prstGeom prst="rect">
            <a:avLst/>
          </a:prstGeom>
        </p:spPr>
        <p:txBody>
          <a:bodyPr wrap="square">
            <a:spAutoFit/>
          </a:bodyPr>
          <a:lstStyle/>
          <a:p>
            <a:r>
              <a:rPr lang="en-US" dirty="0" smtClean="0"/>
              <a:t>Social/Culture</a:t>
            </a:r>
          </a:p>
          <a:p>
            <a:r>
              <a:rPr lang="en-US" dirty="0" smtClean="0"/>
              <a:t>Catholicism is the major </a:t>
            </a:r>
            <a:r>
              <a:rPr lang="en-US" dirty="0" err="1" smtClean="0"/>
              <a:t>religon</a:t>
            </a:r>
            <a:r>
              <a:rPr lang="en-US" dirty="0" smtClean="0"/>
              <a:t> in Italy, 87.8% of the population.</a:t>
            </a:r>
          </a:p>
          <a:p>
            <a:r>
              <a:rPr lang="en-US" dirty="0" smtClean="0"/>
              <a:t>Some famous foods from </a:t>
            </a:r>
            <a:r>
              <a:rPr lang="en-US" dirty="0" err="1" smtClean="0"/>
              <a:t>italy</a:t>
            </a:r>
            <a:r>
              <a:rPr lang="en-US" dirty="0" smtClean="0"/>
              <a:t> are pizza, gelato, tiramisu, risotto, </a:t>
            </a:r>
            <a:r>
              <a:rPr lang="en-US" dirty="0" err="1" smtClean="0"/>
              <a:t>morttadella</a:t>
            </a:r>
            <a:r>
              <a:rPr lang="en-US" dirty="0" smtClean="0"/>
              <a:t>, spumoni, mozzarella, cannoli, spaghetti. </a:t>
            </a:r>
          </a:p>
          <a:p>
            <a:endParaRPr lang="en-US" dirty="0" smtClean="0"/>
          </a:p>
          <a:p>
            <a:r>
              <a:rPr lang="en-US" dirty="0" smtClean="0"/>
              <a:t>Famous types of art in Italy are Etruscan, Roman, Medieval, Byzantine, Gothic and Renaissance. Two famous paintings are The Birth of Venus by Rafael Botticelli and Sistine Chapel by </a:t>
            </a:r>
            <a:r>
              <a:rPr lang="en-US" dirty="0" err="1" smtClean="0"/>
              <a:t>Michealangelo</a:t>
            </a:r>
            <a:r>
              <a:rPr lang="en-US" dirty="0" smtClean="0"/>
              <a:t>.</a:t>
            </a:r>
          </a:p>
          <a:p>
            <a:endParaRPr lang="en-US" dirty="0" smtClean="0"/>
          </a:p>
          <a:p>
            <a:r>
              <a:rPr lang="en-US" dirty="0" smtClean="0"/>
              <a:t> Some famous types of music in Italy are Opera, Classical, rock, and rap. A couple famous musicians are </a:t>
            </a:r>
            <a:r>
              <a:rPr lang="en-US" dirty="0" err="1" smtClean="0"/>
              <a:t>Modungo</a:t>
            </a:r>
            <a:r>
              <a:rPr lang="en-US" dirty="0" smtClean="0"/>
              <a:t> and Bing Crosby.</a:t>
            </a:r>
          </a:p>
          <a:p>
            <a:endParaRPr lang="en-US" dirty="0" smtClean="0"/>
          </a:p>
          <a:p>
            <a:r>
              <a:rPr lang="en-US" dirty="0" smtClean="0"/>
              <a:t>Some famous writers in Italy are </a:t>
            </a:r>
            <a:r>
              <a:rPr lang="en-US" dirty="0" err="1" smtClean="0"/>
              <a:t>Italo</a:t>
            </a:r>
            <a:r>
              <a:rPr lang="en-US" dirty="0" smtClean="0"/>
              <a:t> Calvino who wrote Invisible Cities and Umberto Eco who wrote The Name of the Rose.</a:t>
            </a:r>
          </a:p>
          <a:p>
            <a:endParaRPr lang="en-US" dirty="0" smtClean="0"/>
          </a:p>
          <a:p>
            <a:r>
              <a:rPr lang="en-US" dirty="0" smtClean="0"/>
              <a:t> The languages that are spoken in Italy are Italian, French, Greek, Roman, Slovene.</a:t>
            </a:r>
          </a:p>
          <a:p>
            <a:endParaRPr lang="en-US" dirty="0" smtClean="0"/>
          </a:p>
          <a:p>
            <a:r>
              <a:rPr lang="en-US" dirty="0" smtClean="0"/>
              <a:t>The people groups are Italian, German, French, Albanian, Slovene, Ladino, and Greek.</a:t>
            </a:r>
          </a:p>
          <a:p>
            <a:endParaRPr lang="en-US" dirty="0"/>
          </a:p>
        </p:txBody>
      </p:sp>
    </p:spTree>
    <p:extLst>
      <p:ext uri="{BB962C8B-B14F-4D97-AF65-F5344CB8AC3E}">
        <p14:creationId xmlns:p14="http://schemas.microsoft.com/office/powerpoint/2010/main" val="4139871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9655" y="2551837"/>
            <a:ext cx="7356436" cy="1200329"/>
          </a:xfrm>
          <a:prstGeom prst="rect">
            <a:avLst/>
          </a:prstGeom>
        </p:spPr>
        <p:txBody>
          <a:bodyPr wrap="square">
            <a:spAutoFit/>
          </a:bodyPr>
          <a:lstStyle/>
          <a:p>
            <a:r>
              <a:rPr lang="en-US" dirty="0" smtClean="0"/>
              <a:t>Economy</a:t>
            </a:r>
          </a:p>
          <a:p>
            <a:r>
              <a:rPr lang="en-US" dirty="0" smtClean="0"/>
              <a:t>Italy uses euros for their </a:t>
            </a:r>
            <a:r>
              <a:rPr lang="en-US" dirty="0" err="1" smtClean="0"/>
              <a:t>currencyI</a:t>
            </a:r>
            <a:endParaRPr lang="en-US" dirty="0" smtClean="0"/>
          </a:p>
          <a:p>
            <a:r>
              <a:rPr lang="en-US" dirty="0" err="1" smtClean="0"/>
              <a:t>italys</a:t>
            </a:r>
            <a:r>
              <a:rPr lang="en-US" dirty="0" smtClean="0"/>
              <a:t> main economic products are textiles, clothing, machinery, motor vehicles, transportation </a:t>
            </a:r>
            <a:r>
              <a:rPr lang="en-US" dirty="0" err="1" smtClean="0"/>
              <a:t>equiptment</a:t>
            </a:r>
            <a:r>
              <a:rPr lang="en-US" dirty="0" smtClean="0"/>
              <a:t>, </a:t>
            </a:r>
            <a:r>
              <a:rPr lang="en-US" dirty="0" err="1" smtClean="0"/>
              <a:t>chemicls</a:t>
            </a:r>
            <a:r>
              <a:rPr lang="en-US" dirty="0" smtClean="0"/>
              <a:t>, food and beverages, metals</a:t>
            </a:r>
            <a:endParaRPr lang="en-US" dirty="0"/>
          </a:p>
        </p:txBody>
      </p:sp>
    </p:spTree>
    <p:extLst>
      <p:ext uri="{BB962C8B-B14F-4D97-AF65-F5344CB8AC3E}">
        <p14:creationId xmlns:p14="http://schemas.microsoft.com/office/powerpoint/2010/main" val="3018306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2413338"/>
            <a:ext cx="4572000" cy="2031325"/>
          </a:xfrm>
          <a:prstGeom prst="rect">
            <a:avLst/>
          </a:prstGeom>
        </p:spPr>
        <p:txBody>
          <a:bodyPr>
            <a:spAutoFit/>
          </a:bodyPr>
          <a:lstStyle/>
          <a:p>
            <a:r>
              <a:rPr lang="en-US" dirty="0" smtClean="0"/>
              <a:t>https://</a:t>
            </a:r>
            <a:r>
              <a:rPr lang="en-US" dirty="0" err="1" smtClean="0"/>
              <a:t>www.google.com</a:t>
            </a:r>
            <a:r>
              <a:rPr lang="en-US" dirty="0" smtClean="0"/>
              <a:t>/</a:t>
            </a:r>
            <a:r>
              <a:rPr lang="en-US" dirty="0" err="1" smtClean="0"/>
              <a:t>url?q</a:t>
            </a:r>
            <a:r>
              <a:rPr lang="en-US" dirty="0" smtClean="0"/>
              <a:t>=http://</a:t>
            </a:r>
            <a:r>
              <a:rPr lang="en-US" dirty="0" err="1" smtClean="0"/>
              <a:t>www.teachertube.com</a:t>
            </a:r>
            <a:r>
              <a:rPr lang="en-US" dirty="0" smtClean="0"/>
              <a:t>/viewVideo.php%3Fvideo_id%3D136193&amp;sa=</a:t>
            </a:r>
            <a:r>
              <a:rPr lang="en-US" dirty="0" err="1" smtClean="0"/>
              <a:t>U&amp;ei</a:t>
            </a:r>
            <a:r>
              <a:rPr lang="en-US" dirty="0" smtClean="0"/>
              <a:t>=F6WTUov1JpPmoASN0YA4&amp;ved=0CAUQFjAA&amp;client=</a:t>
            </a:r>
            <a:r>
              <a:rPr lang="en-US" dirty="0" err="1" smtClean="0"/>
              <a:t>internal-uds-cse&amp;usg</a:t>
            </a:r>
            <a:r>
              <a:rPr lang="en-US" dirty="0" smtClean="0"/>
              <a:t>=AFQjCNHH2Zhba0vrKCKfdbIryrpEtGTQ_A</a:t>
            </a:r>
            <a:endParaRPr lang="en-US" dirty="0"/>
          </a:p>
        </p:txBody>
      </p:sp>
    </p:spTree>
    <p:extLst>
      <p:ext uri="{BB962C8B-B14F-4D97-AF65-F5344CB8AC3E}">
        <p14:creationId xmlns:p14="http://schemas.microsoft.com/office/powerpoint/2010/main" val="13894055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Angles.thmx</Template>
  <TotalTime>12</TotalTime>
  <Words>482</Words>
  <Application>Microsoft Macintosh PowerPoint</Application>
  <PresentationFormat>On-screen Show (4:3)</PresentationFormat>
  <Paragraphs>33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Angles</vt:lpstr>
      <vt:lpstr>PowerPoint Presentation</vt:lpstr>
      <vt:lpstr>PowerPoint Presentation</vt:lpstr>
      <vt:lpstr>PowerPoint Presentation</vt:lpstr>
      <vt:lpstr>PowerPoint Presentation</vt:lpstr>
      <vt:lpstr>PowerPoint Presentation</vt:lpstr>
      <vt:lpstr>PowerPoint Presentation</vt:lpstr>
    </vt:vector>
  </TitlesOfParts>
  <Company>kfldfjsld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nkjdns jdkssfs</dc:creator>
  <cp:lastModifiedBy>nkjdns jdkssfs</cp:lastModifiedBy>
  <cp:revision>2</cp:revision>
  <dcterms:created xsi:type="dcterms:W3CDTF">2013-11-25T19:20:22Z</dcterms:created>
  <dcterms:modified xsi:type="dcterms:W3CDTF">2013-11-25T19:32:52Z</dcterms:modified>
</cp:coreProperties>
</file>